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6"/>
    <a:srgbClr val="C4BD97"/>
    <a:srgbClr val="DBCB85"/>
    <a:srgbClr val="000000"/>
    <a:srgbClr val="494738"/>
    <a:srgbClr val="D8D800"/>
    <a:srgbClr val="347584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61" d="100"/>
          <a:sy n="61" d="100"/>
        </p:scale>
        <p:origin x="427" y="53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15/03/2021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</a:t>
            </a:r>
            <a:r>
              <a:rPr lang="en-US" sz="4000" spc="-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desde</a:t>
            </a:r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cero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269230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0" y="182843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rimraf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-–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save-dev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563576" y="2964553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5374D8B-75A9-40CC-9EDE-1F63EB8D49CC}"/>
              </a:ext>
            </a:extLst>
          </p:cNvPr>
          <p:cNvGrpSpPr/>
          <p:nvPr/>
        </p:nvGrpSpPr>
        <p:grpSpPr>
          <a:xfrm>
            <a:off x="573326" y="2403443"/>
            <a:ext cx="8019696" cy="540000"/>
            <a:chOff x="728130" y="3272290"/>
            <a:chExt cx="8019696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22B011A-291B-4464-9BB7-9DD18AB2E710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"scripts"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{ 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FFCC95"/>
                  </a:solidFill>
                  <a:effectLst/>
                  <a:latin typeface="DejaVu Sans Mono, Consolas,  Courier New"/>
                </a:rPr>
                <a:t>start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rimraf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dist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&amp;&amp;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parcel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./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src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/index.html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“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},</a:t>
              </a:r>
            </a:p>
          </p:txBody>
        </p:sp>
        <p:pic>
          <p:nvPicPr>
            <p:cNvPr id="13" name="Imagen 12" descr="Icono&#10;&#10;Descripción generada automáticamente">
              <a:extLst>
                <a:ext uri="{FF2B5EF4-FFF2-40B4-BE49-F238E27FC236}">
                  <a16:creationId xmlns:a16="http://schemas.microsoft.com/office/drawing/2014/main" id="{FDE6A8CF-B85A-454C-AE58-F174E70E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5A740A0F-C197-4A91-AB84-4DDA9D7B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04" y="3279228"/>
            <a:ext cx="1151672" cy="1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html básico</a:t>
            </a:r>
          </a:p>
        </p:txBody>
      </p:sp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58" y="1084021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visual </a:t>
              </a:r>
              <a:r>
                <a:rPr lang="es-ES_tradnl" sz="1600" dirty="0" err="1">
                  <a:solidFill>
                    <a:schemeClr val="bg2">
                      <a:lumMod val="10000"/>
                    </a:schemeClr>
                  </a:solidFill>
                </a:rPr>
                <a:t>interesane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D432F1A-1954-464D-BE05-6E1C83B6E1E8}"/>
              </a:ext>
            </a:extLst>
          </p:cNvPr>
          <p:cNvSpPr txBox="1"/>
          <p:nvPr/>
        </p:nvSpPr>
        <p:spPr>
          <a:xfrm>
            <a:off x="567559" y="939146"/>
            <a:ext cx="3323371" cy="2923877"/>
          </a:xfrm>
          <a:prstGeom prst="rect">
            <a:avLst/>
          </a:prstGeom>
          <a:solidFill>
            <a:srgbClr val="002B36"/>
          </a:solidFill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top menu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container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devices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devices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12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Pro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iPad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collection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section collection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One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AirPods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MacBook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endParaRPr lang="es-ES" sz="800" dirty="0">
              <a:latin typeface="DejaVu Sans Mono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1152</TotalTime>
  <Words>727</Words>
  <Application>Microsoft Office PowerPoint</Application>
  <PresentationFormat>Presentación en pantalla (16:9)</PresentationFormat>
  <Paragraphs>94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Montserrat SemiBold</vt:lpstr>
      <vt:lpstr>Arial</vt:lpstr>
      <vt:lpstr>Consolas</vt:lpstr>
      <vt:lpstr>Neo Sans Std</vt:lpstr>
      <vt:lpstr>Neo Sans Std Medium</vt:lpstr>
      <vt:lpstr>Open Sans</vt:lpstr>
      <vt:lpstr>DejaVu Sans Mono, Consolas,  Courier New</vt:lpstr>
      <vt:lpstr>Calibri</vt:lpstr>
      <vt:lpstr>Cascadia Code PL</vt:lpstr>
      <vt:lpstr>Neo Sans Std Light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30</cp:revision>
  <dcterms:created xsi:type="dcterms:W3CDTF">2021-03-02T10:07:39Z</dcterms:created>
  <dcterms:modified xsi:type="dcterms:W3CDTF">2021-03-15T11:07:25Z</dcterms:modified>
  <cp:category/>
</cp:coreProperties>
</file>